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58" r:id="rId8"/>
    <p:sldId id="264" r:id="rId9"/>
    <p:sldId id="263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6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602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30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77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504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78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543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378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2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585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839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780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A41C-47C3-459B-B092-F784FFB6D1C7}" type="datetimeFigureOut">
              <a:rPr lang="lv-LV" smtClean="0"/>
              <a:t>20.12.2016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E967-0E03-437A-8245-FBF776335C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091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061" y="-335768"/>
            <a:ext cx="10799844" cy="76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4" y="-140044"/>
            <a:ext cx="10031270" cy="7063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843" y="6096000"/>
            <a:ext cx="354227" cy="2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  <p:sp>
        <p:nvSpPr>
          <p:cNvPr id="6" name="Rectangle 5"/>
          <p:cNvSpPr/>
          <p:nvPr/>
        </p:nvSpPr>
        <p:spPr>
          <a:xfrm>
            <a:off x="1272746" y="4526691"/>
            <a:ext cx="7648832" cy="203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</p:spTree>
    <p:extLst>
      <p:ext uri="{BB962C8B-B14F-4D97-AF65-F5344CB8AC3E}">
        <p14:creationId xmlns:p14="http://schemas.microsoft.com/office/powerpoint/2010/main" val="3062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34" y="-122314"/>
            <a:ext cx="9786552" cy="69144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843" y="6096000"/>
            <a:ext cx="354227" cy="2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  <p:sp>
        <p:nvSpPr>
          <p:cNvPr id="6" name="Rectangle 5"/>
          <p:cNvSpPr/>
          <p:nvPr/>
        </p:nvSpPr>
        <p:spPr>
          <a:xfrm>
            <a:off x="1635211" y="4028304"/>
            <a:ext cx="6726194" cy="2364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  <p:sp>
        <p:nvSpPr>
          <p:cNvPr id="7" name="Rectangle 6"/>
          <p:cNvSpPr/>
          <p:nvPr/>
        </p:nvSpPr>
        <p:spPr>
          <a:xfrm>
            <a:off x="3393989" y="1832920"/>
            <a:ext cx="2594919" cy="918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</p:spTree>
    <p:extLst>
      <p:ext uri="{BB962C8B-B14F-4D97-AF65-F5344CB8AC3E}">
        <p14:creationId xmlns:p14="http://schemas.microsoft.com/office/powerpoint/2010/main" val="12562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97" y="-103842"/>
            <a:ext cx="9835226" cy="6961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508" y="6063049"/>
            <a:ext cx="354227" cy="2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  <p:sp>
        <p:nvSpPr>
          <p:cNvPr id="6" name="Rectangle 5"/>
          <p:cNvSpPr/>
          <p:nvPr/>
        </p:nvSpPr>
        <p:spPr>
          <a:xfrm>
            <a:off x="1355125" y="4464909"/>
            <a:ext cx="7665307" cy="216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</p:spTree>
    <p:extLst>
      <p:ext uri="{BB962C8B-B14F-4D97-AF65-F5344CB8AC3E}">
        <p14:creationId xmlns:p14="http://schemas.microsoft.com/office/powerpoint/2010/main" val="33921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8" y="-132818"/>
            <a:ext cx="9823034" cy="6990818"/>
          </a:xfrm>
        </p:spPr>
      </p:pic>
      <p:sp>
        <p:nvSpPr>
          <p:cNvPr id="5" name="Rectangle 4"/>
          <p:cNvSpPr/>
          <p:nvPr/>
        </p:nvSpPr>
        <p:spPr>
          <a:xfrm>
            <a:off x="478972" y="6168571"/>
            <a:ext cx="333828" cy="275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82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52" y="-186725"/>
            <a:ext cx="9909064" cy="7044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869" y="6094308"/>
            <a:ext cx="333828" cy="275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1326695" y="4193059"/>
            <a:ext cx="7364223" cy="2163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1103306" y="4455101"/>
            <a:ext cx="1178379" cy="1639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/>
          <p:cNvSpPr/>
          <p:nvPr/>
        </p:nvSpPr>
        <p:spPr>
          <a:xfrm>
            <a:off x="1048087" y="5174131"/>
            <a:ext cx="333828" cy="275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049969" y="4672482"/>
            <a:ext cx="333828" cy="275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65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47" y="-205945"/>
            <a:ext cx="9968528" cy="70639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447" y="6119402"/>
            <a:ext cx="333828" cy="275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348063" y="4253533"/>
            <a:ext cx="7416996" cy="2279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52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79" y="-172993"/>
            <a:ext cx="9695041" cy="6865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6032" y="5997146"/>
            <a:ext cx="354227" cy="2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  <p:sp>
        <p:nvSpPr>
          <p:cNvPr id="9" name="Rectangle 8"/>
          <p:cNvSpPr/>
          <p:nvPr/>
        </p:nvSpPr>
        <p:spPr>
          <a:xfrm>
            <a:off x="1227438" y="4098325"/>
            <a:ext cx="7265773" cy="242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04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3" y="-200616"/>
            <a:ext cx="9992496" cy="7075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318" y="6178378"/>
            <a:ext cx="354227" cy="2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  <p:sp>
        <p:nvSpPr>
          <p:cNvPr id="8" name="Rectangle 7"/>
          <p:cNvSpPr/>
          <p:nvPr/>
        </p:nvSpPr>
        <p:spPr>
          <a:xfrm>
            <a:off x="1565186" y="4209533"/>
            <a:ext cx="7278131" cy="2364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</p:spTree>
    <p:extLst>
      <p:ext uri="{BB962C8B-B14F-4D97-AF65-F5344CB8AC3E}">
        <p14:creationId xmlns:p14="http://schemas.microsoft.com/office/powerpoint/2010/main" val="11586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62" y="-172994"/>
            <a:ext cx="9824765" cy="6923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794" y="6030097"/>
            <a:ext cx="354227" cy="2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  <p:sp>
        <p:nvSpPr>
          <p:cNvPr id="6" name="Rectangle 5"/>
          <p:cNvSpPr/>
          <p:nvPr/>
        </p:nvSpPr>
        <p:spPr>
          <a:xfrm>
            <a:off x="1478692" y="4155990"/>
            <a:ext cx="6544963" cy="231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</p:spTree>
    <p:extLst>
      <p:ext uri="{BB962C8B-B14F-4D97-AF65-F5344CB8AC3E}">
        <p14:creationId xmlns:p14="http://schemas.microsoft.com/office/powerpoint/2010/main" val="25099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98" y="-107091"/>
            <a:ext cx="9643583" cy="6796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318" y="5997146"/>
            <a:ext cx="354227" cy="2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</p:spTree>
    <p:extLst>
      <p:ext uri="{BB962C8B-B14F-4D97-AF65-F5344CB8AC3E}">
        <p14:creationId xmlns:p14="http://schemas.microsoft.com/office/powerpoint/2010/main" val="19392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48" y="-135655"/>
            <a:ext cx="9920514" cy="6993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843" y="6096000"/>
            <a:ext cx="354227" cy="2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  <p:sp>
        <p:nvSpPr>
          <p:cNvPr id="6" name="Rectangle 5"/>
          <p:cNvSpPr/>
          <p:nvPr/>
        </p:nvSpPr>
        <p:spPr>
          <a:xfrm>
            <a:off x="1157416" y="4473147"/>
            <a:ext cx="7508789" cy="1919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/>
          </a:p>
        </p:txBody>
      </p:sp>
    </p:spTree>
    <p:extLst>
      <p:ext uri="{BB962C8B-B14F-4D97-AF65-F5344CB8AC3E}">
        <p14:creationId xmlns:p14="http://schemas.microsoft.com/office/powerpoint/2010/main" val="8642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Vilsone</dc:creator>
  <cp:lastModifiedBy>Paula Vilsone</cp:lastModifiedBy>
  <cp:revision>8</cp:revision>
  <dcterms:created xsi:type="dcterms:W3CDTF">2016-12-20T09:26:02Z</dcterms:created>
  <dcterms:modified xsi:type="dcterms:W3CDTF">2016-12-20T11:24:45Z</dcterms:modified>
</cp:coreProperties>
</file>